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 snapToGrid="0">
      <p:cViewPr varScale="1">
        <p:scale>
          <a:sx n="22" d="100"/>
          <a:sy n="22" d="100"/>
        </p:scale>
        <p:origin x="2904" y="328"/>
      </p:cViewPr>
      <p:guideLst>
        <p:guide orient="horz" pos="9536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com_Permiss_o_para_Macros_do_Microsoft_Excel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com_Permiss_o_para_Macros_do_Microsoft_Excel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shade val="6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7-544D-86BE-FF1C8952C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7-544D-86BE-FF1C8952CC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6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7-544D-86BE-FF1C8952C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840447"/>
        <c:axId val="1"/>
      </c:barChart>
      <c:catAx>
        <c:axId val="15378404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896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75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896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896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75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537840447"/>
        <c:crosses val="autoZero"/>
        <c:crossBetween val="between"/>
      </c:valAx>
      <c:spPr>
        <a:noFill/>
        <a:ln w="15166">
          <a:noFill/>
        </a:ln>
        <a:effectLst/>
      </c:spPr>
    </c:plotArea>
    <c:legend>
      <c:legendPos val="r"/>
      <c:overlay val="0"/>
      <c:spPr>
        <a:noFill/>
        <a:ln w="15166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88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550-E244-A87A-2D93DB57D6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0-E244-A87A-2D93DB57D6E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550-E244-A87A-2D93DB57D6E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50-E244-A87A-2D93DB57D6E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50-E244-A87A-2D93DB57D6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50-E244-A87A-2D93DB57D6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550-E244-A87A-2D93DB57D6E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50-E244-A87A-2D93DB57D6E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550-E244-A87A-2D93DB57D6E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50-E244-A87A-2D93DB57D6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550-E244-A87A-2D93DB57D6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50-E244-A87A-2D93DB57D6E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550-E244-A87A-2D93DB57D6E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50-E244-A87A-2D93DB57D6E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50-E244-A87A-2D93DB57D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8970" y="4382747"/>
            <a:ext cx="19926439" cy="12082178"/>
          </a:xfrm>
          <a:prstGeom prst="rect">
            <a:avLst/>
          </a:prstGeom>
        </p:spPr>
        <p:txBody>
          <a:bodyPr spcFirstLastPara="1" wrap="square" lIns="226500" tIns="226500" rIns="226500" bIns="2265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1pPr>
            <a:lvl2pPr lvl="1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2pPr>
            <a:lvl3pPr lvl="2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3pPr>
            <a:lvl4pPr lvl="3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4pPr>
            <a:lvl5pPr lvl="4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5pPr>
            <a:lvl6pPr lvl="5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6pPr>
            <a:lvl7pPr lvl="6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7pPr>
            <a:lvl8pPr lvl="7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8pPr>
            <a:lvl9pPr lvl="8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8951" y="16682341"/>
            <a:ext cx="19926439" cy="4665429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728951" y="6510918"/>
            <a:ext cx="19926439" cy="11557396"/>
          </a:xfrm>
          <a:prstGeom prst="rect">
            <a:avLst/>
          </a:prstGeom>
        </p:spPr>
        <p:txBody>
          <a:bodyPr spcFirstLastPara="1" wrap="square" lIns="226500" tIns="226500" rIns="226500" bIns="2265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1pPr>
            <a:lvl2pPr lvl="1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2pPr>
            <a:lvl3pPr lvl="2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3pPr>
            <a:lvl4pPr lvl="3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4pPr>
            <a:lvl5pPr lvl="4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5pPr>
            <a:lvl6pPr lvl="5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6pPr>
            <a:lvl7pPr lvl="6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7pPr>
            <a:lvl8pPr lvl="7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8pPr>
            <a:lvl9pPr lvl="8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28951" y="18554754"/>
            <a:ext cx="19926439" cy="7656854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marL="640857" lvl="0" indent="-720964" algn="ctr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1281714" lvl="1" indent="-631956" algn="ctr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2pPr>
            <a:lvl3pPr marL="1922572" lvl="2" indent="-631956" algn="ctr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3pPr>
            <a:lvl4pPr marL="2563429" lvl="3" indent="-631956" algn="ctr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4pPr>
            <a:lvl5pPr marL="3204286" lvl="4" indent="-631956" algn="ctr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5pPr>
            <a:lvl6pPr marL="3845143" lvl="5" indent="-631956" algn="ctr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6pPr>
            <a:lvl7pPr marL="4486001" lvl="6" indent="-631956" algn="ctr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7pPr>
            <a:lvl8pPr marL="5126858" lvl="7" indent="-631956" algn="ctr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8pPr>
            <a:lvl9pPr marL="5767715" lvl="8" indent="-631956" algn="ctr">
              <a:spcBef>
                <a:spcPts val="5607"/>
              </a:spcBef>
              <a:spcAft>
                <a:spcPts val="5607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8951" y="12660421"/>
            <a:ext cx="19926439" cy="4955152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8951" y="2619524"/>
            <a:ext cx="19926439" cy="3371135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8951" y="6783745"/>
            <a:ext cx="19926439" cy="20109911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marL="640857" lvl="0" indent="-720964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1281714" lvl="1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2pPr>
            <a:lvl3pPr marL="1922572" lvl="2" indent="-631956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3pPr>
            <a:lvl4pPr marL="2563429" lvl="3" indent="-631956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4pPr>
            <a:lvl5pPr marL="3204286" lvl="4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5pPr>
            <a:lvl6pPr marL="3845143" lvl="5" indent="-631956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6pPr>
            <a:lvl7pPr marL="4486001" lvl="6" indent="-631956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7pPr>
            <a:lvl8pPr marL="5126858" lvl="7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8pPr>
            <a:lvl9pPr marL="5767715" lvl="8" indent="-631956">
              <a:spcBef>
                <a:spcPts val="5607"/>
              </a:spcBef>
              <a:spcAft>
                <a:spcPts val="5607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8951" y="2619524"/>
            <a:ext cx="19926439" cy="3371135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28951" y="6783745"/>
            <a:ext cx="9354748" cy="20109911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marL="640857" lvl="0" indent="-63195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4906"/>
            </a:lvl1pPr>
            <a:lvl2pPr marL="1281714" lvl="1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2pPr>
            <a:lvl3pPr marL="1922572" lvl="2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3pPr>
            <a:lvl4pPr marL="2563429" lvl="3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4pPr>
            <a:lvl5pPr marL="3204286" lvl="4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5pPr>
            <a:lvl6pPr marL="3845143" lvl="5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6pPr>
            <a:lvl7pPr marL="4486001" lvl="6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7pPr>
            <a:lvl8pPr marL="5126858" lvl="7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8pPr>
            <a:lvl9pPr marL="5767715" lvl="8" indent="-578552">
              <a:spcBef>
                <a:spcPts val="5607"/>
              </a:spcBef>
              <a:spcAft>
                <a:spcPts val="5607"/>
              </a:spcAft>
              <a:buSzPts val="2900"/>
              <a:buChar char="■"/>
              <a:defRPr sz="4065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1301192" y="6783745"/>
            <a:ext cx="9354748" cy="20109911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marL="640857" lvl="0" indent="-63195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4906"/>
            </a:lvl1pPr>
            <a:lvl2pPr marL="1281714" lvl="1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2pPr>
            <a:lvl3pPr marL="1922572" lvl="2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3pPr>
            <a:lvl4pPr marL="2563429" lvl="3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4pPr>
            <a:lvl5pPr marL="3204286" lvl="4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5pPr>
            <a:lvl6pPr marL="3845143" lvl="5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6pPr>
            <a:lvl7pPr marL="4486001" lvl="6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7pPr>
            <a:lvl8pPr marL="5126858" lvl="7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8pPr>
            <a:lvl9pPr marL="5767715" lvl="8" indent="-578552">
              <a:spcBef>
                <a:spcPts val="5607"/>
              </a:spcBef>
              <a:spcAft>
                <a:spcPts val="5607"/>
              </a:spcAft>
              <a:buSzPts val="2900"/>
              <a:buChar char="■"/>
              <a:defRPr sz="4065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28951" y="2619524"/>
            <a:ext cx="19926439" cy="3371135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8951" y="3270395"/>
            <a:ext cx="6566801" cy="4448031"/>
          </a:xfrm>
          <a:prstGeom prst="rect">
            <a:avLst/>
          </a:prstGeom>
        </p:spPr>
        <p:txBody>
          <a:bodyPr spcFirstLastPara="1" wrap="square" lIns="226500" tIns="226500" rIns="226500" bIns="2265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28951" y="8179521"/>
            <a:ext cx="6566801" cy="18714698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marL="640857" lvl="0" indent="-578552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4065"/>
            </a:lvl1pPr>
            <a:lvl2pPr marL="1281714" lvl="1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2pPr>
            <a:lvl3pPr marL="1922572" lvl="2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3pPr>
            <a:lvl4pPr marL="2563429" lvl="3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4pPr>
            <a:lvl5pPr marL="3204286" lvl="4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5pPr>
            <a:lvl6pPr marL="3845143" lvl="5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6pPr>
            <a:lvl7pPr marL="4486001" lvl="6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7pPr>
            <a:lvl8pPr marL="5126858" lvl="7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8pPr>
            <a:lvl9pPr marL="5767715" lvl="8" indent="-578552">
              <a:spcBef>
                <a:spcPts val="5607"/>
              </a:spcBef>
              <a:spcAft>
                <a:spcPts val="5607"/>
              </a:spcAft>
              <a:buSzPts val="2900"/>
              <a:buChar char="■"/>
              <a:defRPr sz="4065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146513" y="2649692"/>
            <a:ext cx="14891720" cy="2407983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1pPr>
            <a:lvl2pPr lvl="1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2pPr>
            <a:lvl3pPr lvl="2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3pPr>
            <a:lvl4pPr lvl="3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4pPr>
            <a:lvl5pPr lvl="4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5pPr>
            <a:lvl6pPr lvl="5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6pPr>
            <a:lvl7pPr lvl="6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7pPr>
            <a:lvl8pPr lvl="7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8pPr>
            <a:lvl9pPr lvl="8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692213" y="-736"/>
            <a:ext cx="10692213" cy="302758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7476" tIns="317476" rIns="317476" bIns="3174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73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0907" y="7258765"/>
            <a:ext cx="9460732" cy="8725340"/>
          </a:xfrm>
          <a:prstGeom prst="rect">
            <a:avLst/>
          </a:prstGeom>
        </p:spPr>
        <p:txBody>
          <a:bodyPr spcFirstLastPara="1" wrap="square" lIns="226500" tIns="226500" rIns="226500" bIns="2265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620907" y="16499575"/>
            <a:ext cx="9460732" cy="7269995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1551659" y="4262080"/>
            <a:ext cx="8973486" cy="21750275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marL="640857" lvl="0" indent="-720964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1281714" lvl="1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2pPr>
            <a:lvl3pPr marL="1922572" lvl="2" indent="-631956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3pPr>
            <a:lvl4pPr marL="2563429" lvl="3" indent="-631956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4pPr>
            <a:lvl5pPr marL="3204286" lvl="4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5pPr>
            <a:lvl6pPr marL="3845143" lvl="5" indent="-631956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6pPr>
            <a:lvl7pPr marL="4486001" lvl="6" indent="-631956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7pPr>
            <a:lvl8pPr marL="5126858" lvl="7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8pPr>
            <a:lvl9pPr marL="5767715" lvl="8" indent="-631956">
              <a:spcBef>
                <a:spcPts val="5607"/>
              </a:spcBef>
              <a:spcAft>
                <a:spcPts val="5607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728951" y="24902182"/>
            <a:ext cx="14029309" cy="3562041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marL="640857" lvl="0" indent="-3204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8951" y="2619524"/>
            <a:ext cx="19926439" cy="337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500" tIns="226500" rIns="226500" bIns="226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8951" y="6783745"/>
            <a:ext cx="19926439" cy="2010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500" tIns="226500" rIns="226500" bIns="226500" anchor="t" anchorCtr="0">
            <a:noAutofit/>
          </a:bodyPr>
          <a:lstStyle>
            <a:lvl1pPr marL="45720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●"/>
              <a:defRPr sz="4500">
                <a:solidFill>
                  <a:schemeClr val="dk2"/>
                </a:solidFill>
              </a:defRPr>
            </a:lvl1pPr>
            <a:lvl2pPr marL="914400" lvl="1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2pPr>
            <a:lvl3pPr marL="1371600" lvl="2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3pPr>
            <a:lvl4pPr marL="1828800" lvl="3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4pPr>
            <a:lvl5pPr marL="2286000" lvl="4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5pPr>
            <a:lvl6pPr marL="2743200" lvl="5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6pPr>
            <a:lvl7pPr marL="3200400" lvl="6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7pPr>
            <a:lvl8pPr marL="3657600" lvl="7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8pPr>
            <a:lvl9pPr marL="4114800" lvl="8" indent="-450850">
              <a:lnSpc>
                <a:spcPct val="115000"/>
              </a:lnSpc>
              <a:spcBef>
                <a:spcPts val="4000"/>
              </a:spcBef>
              <a:spcAft>
                <a:spcPts val="400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 algn="r">
              <a:buNone/>
              <a:defRPr sz="3364">
                <a:solidFill>
                  <a:schemeClr val="dk2"/>
                </a:solidFill>
              </a:defRPr>
            </a:lvl1pPr>
            <a:lvl2pPr lvl="1" algn="r">
              <a:buNone/>
              <a:defRPr sz="3364">
                <a:solidFill>
                  <a:schemeClr val="dk2"/>
                </a:solidFill>
              </a:defRPr>
            </a:lvl2pPr>
            <a:lvl3pPr lvl="2" algn="r">
              <a:buNone/>
              <a:defRPr sz="3364">
                <a:solidFill>
                  <a:schemeClr val="dk2"/>
                </a:solidFill>
              </a:defRPr>
            </a:lvl3pPr>
            <a:lvl4pPr lvl="3" algn="r">
              <a:buNone/>
              <a:defRPr sz="3364">
                <a:solidFill>
                  <a:schemeClr val="dk2"/>
                </a:solidFill>
              </a:defRPr>
            </a:lvl4pPr>
            <a:lvl5pPr lvl="4" algn="r">
              <a:buNone/>
              <a:defRPr sz="3364">
                <a:solidFill>
                  <a:schemeClr val="dk2"/>
                </a:solidFill>
              </a:defRPr>
            </a:lvl5pPr>
            <a:lvl6pPr lvl="5" algn="r">
              <a:buNone/>
              <a:defRPr sz="3364">
                <a:solidFill>
                  <a:schemeClr val="dk2"/>
                </a:solidFill>
              </a:defRPr>
            </a:lvl6pPr>
            <a:lvl7pPr lvl="6" algn="r">
              <a:buNone/>
              <a:defRPr sz="3364">
                <a:solidFill>
                  <a:schemeClr val="dk2"/>
                </a:solidFill>
              </a:defRPr>
            </a:lvl7pPr>
            <a:lvl8pPr lvl="7" algn="r">
              <a:buNone/>
              <a:defRPr sz="3364">
                <a:solidFill>
                  <a:schemeClr val="dk2"/>
                </a:solidFill>
              </a:defRPr>
            </a:lvl8pPr>
            <a:lvl9pPr lvl="8" algn="r">
              <a:buNone/>
              <a:defRPr sz="3364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2C8CC0-D3FA-2144-8C58-E31C891351D2}"/>
              </a:ext>
            </a:extLst>
          </p:cNvPr>
          <p:cNvSpPr txBox="1"/>
          <p:nvPr/>
        </p:nvSpPr>
        <p:spPr>
          <a:xfrm>
            <a:off x="0" y="3203197"/>
            <a:ext cx="21383625" cy="19914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7200" b="1" dirty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FB15E5-EDCF-7A4A-A530-573459C8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843405"/>
            <a:ext cx="21383625" cy="168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 anchor="ctr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Nomes dos autores: </a:t>
            </a:r>
            <a:r>
              <a:rPr lang="pt-BR" altLang="pt-BR" sz="4000" b="1" dirty="0" err="1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arial</a:t>
            </a:r>
            <a:r>
              <a:rPr lang="pt-BR" altLang="pt-BR" sz="4000" b="1" dirty="0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, negrito, corpo 40pt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dirty="0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Unidade orgânica e endereço de e-mail</a:t>
            </a:r>
            <a:endParaRPr lang="en-US" altLang="pt-BR" sz="3000" dirty="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80E5AC4B-081E-FB4D-A469-DA3F91B6E7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5862647"/>
            <a:ext cx="21383624" cy="36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 dirty="0">
              <a:solidFill>
                <a:schemeClr val="accent5"/>
              </a:solidFill>
              <a:highlight>
                <a:srgbClr val="008080"/>
              </a:highlight>
              <a:ea typeface="MS PGothic" panose="020B0600070205080204" pitchFamily="34" charset="-128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BE4BD6-5E61-D143-B8F5-3EFFC6AD1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39" y="6498144"/>
            <a:ext cx="9502785" cy="36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000" b="1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SUB-TÍTULOS</a:t>
            </a:r>
          </a:p>
          <a:p>
            <a:pPr>
              <a:buNone/>
            </a:pPr>
            <a:r>
              <a:rPr lang="pt-BR" altLang="pt-BR" sz="1800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Usar texto em areal 18</a:t>
            </a:r>
          </a:p>
          <a:p>
            <a:pPr>
              <a:buNone/>
            </a:pPr>
            <a:r>
              <a:rPr lang="pt-BR" altLang="pt-BR" sz="1800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Os autores poderão organizar os elementos que compõem o </a:t>
            </a:r>
            <a:r>
              <a:rPr lang="pt-BR" altLang="pt-BR" sz="1800" dirty="0" err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póster</a:t>
            </a:r>
            <a:r>
              <a:rPr lang="pt-BR" altLang="pt-BR" sz="1800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 conforme considerarem adequado. Agradece-se, no entanto, que mantenham os tamanhos de letra sugeridos neste </a:t>
            </a:r>
            <a:r>
              <a:rPr lang="pt-BR" altLang="pt-BR" sz="1800" dirty="0" err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template</a:t>
            </a:r>
            <a:r>
              <a:rPr lang="pt-BR" altLang="pt-BR" sz="1800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. Conforme indicado, deve ser reservado o espaço para colocar o QRCODE, tal como consta no final do </a:t>
            </a:r>
            <a:r>
              <a:rPr lang="pt-BR" altLang="pt-BR" sz="1800" dirty="0" err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template</a:t>
            </a:r>
            <a:r>
              <a:rPr lang="pt-BR" altLang="pt-BR" sz="1800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.  </a:t>
            </a:r>
          </a:p>
          <a:p>
            <a:pPr>
              <a:buNone/>
            </a:pPr>
            <a:endParaRPr lang="pt-BR" altLang="pt-BR" sz="1800" dirty="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B963BF-7C37-7744-8FE1-408E930B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29" y="10724435"/>
            <a:ext cx="9502785" cy="9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000" b="1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SUB-TÍTULOS</a:t>
            </a:r>
          </a:p>
          <a:p>
            <a:pPr>
              <a:buNone/>
            </a:pPr>
            <a:r>
              <a:rPr lang="pt-BR" altLang="pt-BR" sz="1584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Xxxxxxxxx Usar texto em areal 18</a:t>
            </a:r>
          </a:p>
          <a:p>
            <a:pPr eaLnBrk="1" hangingPunct="1">
              <a:buFontTx/>
              <a:buNone/>
            </a:pPr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9986248-F9D8-7146-9E8F-64DE0CEED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39" y="17521743"/>
            <a:ext cx="9502785" cy="542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000" b="1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SUB-TÍTULOS</a:t>
            </a:r>
          </a:p>
          <a:p>
            <a:pPr>
              <a:buNone/>
            </a:pPr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buNone/>
            </a:pPr>
            <a:r>
              <a:rPr lang="pt-BR" altLang="pt-BR" sz="1584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Xxxxxxxxxx Usar texto em areal 18</a:t>
            </a:r>
          </a:p>
        </p:txBody>
      </p:sp>
      <p:graphicFrame>
        <p:nvGraphicFramePr>
          <p:cNvPr id="13" name="Table 16">
            <a:extLst>
              <a:ext uri="{FF2B5EF4-FFF2-40B4-BE49-F238E27FC236}">
                <a16:creationId xmlns:a16="http://schemas.microsoft.com/office/drawing/2014/main" id="{CC4F3A79-07E0-B746-879F-DDE2034A6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4027"/>
              </p:ext>
            </p:extLst>
          </p:nvPr>
        </p:nvGraphicFramePr>
        <p:xfrm>
          <a:off x="756368" y="23995533"/>
          <a:ext cx="9448310" cy="2838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 err="1"/>
                        <a:t>Coluna</a:t>
                      </a:r>
                      <a:r>
                        <a:rPr lang="en-US" sz="2100" baseline="0" dirty="0"/>
                        <a:t> 1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100" baseline="0" dirty="0" err="1"/>
                        <a:t>Coluna</a:t>
                      </a:r>
                      <a:r>
                        <a:rPr lang="en-US" sz="2100" baseline="0" dirty="0"/>
                        <a:t> 2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100" baseline="0" dirty="0" err="1"/>
                        <a:t>Coluna</a:t>
                      </a:r>
                      <a:r>
                        <a:rPr lang="en-US" sz="2100" baseline="0" dirty="0"/>
                        <a:t> 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100" baseline="0" dirty="0" err="1"/>
                        <a:t>Coluna</a:t>
                      </a:r>
                      <a:r>
                        <a:rPr lang="en-US" sz="2100" baseline="0" dirty="0"/>
                        <a:t> 4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100" baseline="0" dirty="0" err="1"/>
                        <a:t>Coluna</a:t>
                      </a:r>
                      <a:r>
                        <a:rPr lang="en-US" sz="2100" baseline="0" dirty="0"/>
                        <a:t> 5</a:t>
                      </a:r>
                    </a:p>
                  </a:txBody>
                  <a:tcPr marL="60340" marR="60340" marT="30174" marB="301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523"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523"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523"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523"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123</a:t>
                      </a:r>
                    </a:p>
                  </a:txBody>
                  <a:tcPr marL="60340" marR="60340" marT="30174" marB="301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Imagem 14" descr="Uma imagem com padrão, quadrado, píxel&#10;&#10;Descrição gerada automaticamente">
            <a:extLst>
              <a:ext uri="{FF2B5EF4-FFF2-40B4-BE49-F238E27FC236}">
                <a16:creationId xmlns:a16="http://schemas.microsoft.com/office/drawing/2014/main" id="{5168443E-0B24-9146-B593-393518EB9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489" y="26310872"/>
            <a:ext cx="2815951" cy="2801585"/>
          </a:xfrm>
          <a:prstGeom prst="rect">
            <a:avLst/>
          </a:prstGeom>
        </p:spPr>
      </p:pic>
      <p:graphicFrame>
        <p:nvGraphicFramePr>
          <p:cNvPr id="26" name="Objeto 10">
            <a:extLst>
              <a:ext uri="{FF2B5EF4-FFF2-40B4-BE49-F238E27FC236}">
                <a16:creationId xmlns:a16="http://schemas.microsoft.com/office/drawing/2014/main" id="{9045C8D0-0156-B44D-8FB7-17183429A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125592"/>
              </p:ext>
            </p:extLst>
          </p:nvPr>
        </p:nvGraphicFramePr>
        <p:xfrm>
          <a:off x="11108748" y="6583722"/>
          <a:ext cx="9400138" cy="354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15">
            <a:extLst>
              <a:ext uri="{FF2B5EF4-FFF2-40B4-BE49-F238E27FC236}">
                <a16:creationId xmlns:a16="http://schemas.microsoft.com/office/drawing/2014/main" id="{F3A2239F-F9A4-5C4E-84E8-4D0132103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057774"/>
              </p:ext>
            </p:extLst>
          </p:nvPr>
        </p:nvGraphicFramePr>
        <p:xfrm>
          <a:off x="11222413" y="11251725"/>
          <a:ext cx="9172809" cy="446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CaixaDeTexto 18">
            <a:extLst>
              <a:ext uri="{FF2B5EF4-FFF2-40B4-BE49-F238E27FC236}">
                <a16:creationId xmlns:a16="http://schemas.microsoft.com/office/drawing/2014/main" id="{015DF923-7CB1-FB42-8F6E-576B34B6A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1613" y="10263662"/>
            <a:ext cx="2815951" cy="57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Título do gráfico</a:t>
            </a:r>
          </a:p>
          <a:p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Fonte: Ferreira (2022).</a:t>
            </a:r>
          </a:p>
        </p:txBody>
      </p:sp>
      <p:sp>
        <p:nvSpPr>
          <p:cNvPr id="19" name="CaixaDeTexto 19">
            <a:extLst>
              <a:ext uri="{FF2B5EF4-FFF2-40B4-BE49-F238E27FC236}">
                <a16:creationId xmlns:a16="http://schemas.microsoft.com/office/drawing/2014/main" id="{D181D541-9817-AF4B-B618-858EDC5A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1613" y="16018442"/>
            <a:ext cx="2815951" cy="57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Título do gráfico</a:t>
            </a:r>
          </a:p>
          <a:p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Fonte: Silva (2023).</a:t>
            </a:r>
          </a:p>
        </p:txBody>
      </p:sp>
      <p:sp>
        <p:nvSpPr>
          <p:cNvPr id="20" name="Retângulo 2">
            <a:extLst>
              <a:ext uri="{FF2B5EF4-FFF2-40B4-BE49-F238E27FC236}">
                <a16:creationId xmlns:a16="http://schemas.microsoft.com/office/drawing/2014/main" id="{49CFDEB8-3AE7-264E-A3A1-1AFD99DC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4627" y="16737425"/>
            <a:ext cx="9759997" cy="30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584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Xxxxxxxxxxx Usar texto em areal 18</a:t>
            </a:r>
          </a:p>
          <a:p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 dirty="0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BCEFDB4-7D69-BB46-9C72-10A1978B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4472" y="19889216"/>
            <a:ext cx="9502786" cy="38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000" b="1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SUB-TÍTULOS</a:t>
            </a:r>
          </a:p>
          <a:p>
            <a:pPr>
              <a:buNone/>
            </a:pPr>
            <a:r>
              <a:rPr lang="pt-BR" altLang="pt-BR" sz="1584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Xxxxxxxxxxxxx Usar texto em areal 18</a:t>
            </a:r>
          </a:p>
          <a:p>
            <a:pPr eaLnBrk="1" hangingPunct="1">
              <a:buFontTx/>
              <a:buNone/>
            </a:pPr>
            <a:endParaRPr lang="en-US" altLang="pt-BR" sz="1584" dirty="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33FAD75-3098-F144-BC5F-D43F22299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748" y="24412566"/>
            <a:ext cx="9502785" cy="27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3200" b="1" dirty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REFERÊNCIAS</a:t>
            </a:r>
          </a:p>
          <a:p>
            <a:pPr>
              <a:buNone/>
            </a:pPr>
            <a:r>
              <a:rPr lang="pt-BR" altLang="pt-BR" sz="1584" dirty="0">
                <a:latin typeface="Arial" panose="020B0604020202020204" pitchFamily="34" charset="0"/>
                <a:ea typeface="Geneva" panose="020B0503030404040204" pitchFamily="34" charset="0"/>
              </a:rPr>
              <a:t>Xxxxxxxxxxx Usar texto em areal 18</a:t>
            </a:r>
          </a:p>
          <a:p>
            <a:pPr eaLnBrk="1" hangingPunct="1">
              <a:buNone/>
            </a:pPr>
            <a:r>
              <a:rPr lang="pt-BR" altLang="pt-BR" sz="1584" dirty="0">
                <a:latin typeface="Arial" panose="020B0604020202020204" pitchFamily="34" charset="0"/>
                <a:ea typeface="Geneva" panose="020B0503030404040204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pt-BR" altLang="pt-BR" sz="3959" b="1" dirty="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23" name="CaixaDeTexto 1">
            <a:extLst>
              <a:ext uri="{FF2B5EF4-FFF2-40B4-BE49-F238E27FC236}">
                <a16:creationId xmlns:a16="http://schemas.microsoft.com/office/drawing/2014/main" id="{D74860AF-E278-8942-ACB0-ADB20997D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" y="27213762"/>
            <a:ext cx="2815951" cy="57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584" dirty="0">
                <a:latin typeface="Arial" panose="020B0604020202020204" pitchFamily="34" charset="0"/>
                <a:cs typeface="Arial" panose="020B0604020202020204" pitchFamily="34" charset="0"/>
              </a:rPr>
              <a:t>Título da tabela</a:t>
            </a:r>
          </a:p>
          <a:p>
            <a:r>
              <a:rPr lang="pt-BR" altLang="pt-BR" sz="1584" dirty="0">
                <a:latin typeface="Arial" panose="020B0604020202020204" pitchFamily="34" charset="0"/>
                <a:cs typeface="Arial" panose="020B0604020202020204" pitchFamily="34" charset="0"/>
              </a:rPr>
              <a:t>Fonte: Amaro (2021).</a:t>
            </a:r>
          </a:p>
        </p:txBody>
      </p:sp>
      <p:pic>
        <p:nvPicPr>
          <p:cNvPr id="1026" name="Picture 2" descr="Teste Diagnóstico – Teorema de Pitágoras (1) -">
            <a:extLst>
              <a:ext uri="{FF2B5EF4-FFF2-40B4-BE49-F238E27FC236}">
                <a16:creationId xmlns:a16="http://schemas.microsoft.com/office/drawing/2014/main" id="{283D4A7F-A086-F762-E346-3AC31CA8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2" y="11866184"/>
            <a:ext cx="4090988" cy="33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9">
            <a:extLst>
              <a:ext uri="{FF2B5EF4-FFF2-40B4-BE49-F238E27FC236}">
                <a16:creationId xmlns:a16="http://schemas.microsoft.com/office/drawing/2014/main" id="{60E69894-15BE-B466-D60C-5569E94F0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" y="15120172"/>
            <a:ext cx="4222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Legenda da figura </a:t>
            </a:r>
          </a:p>
          <a:p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Fonte: xxxxxxxx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CC838F-EDC8-584A-942A-0E8CD4D87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6953"/>
            <a:ext cx="21383623" cy="32669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173</Words>
  <Application>Microsoft Macintosh PowerPoint</Application>
  <PresentationFormat>Personalizados</PresentationFormat>
  <Paragraphs>60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</dc:creator>
  <cp:lastModifiedBy>sonia lima</cp:lastModifiedBy>
  <cp:revision>11</cp:revision>
  <dcterms:modified xsi:type="dcterms:W3CDTF">2025-02-11T14:59:21Z</dcterms:modified>
</cp:coreProperties>
</file>